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3.jpe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5.jpe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Segurança do paciente é função estratégica 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vigilância sanitária: identificar perigos, reduzir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riscos evitáveis e aprender com falhas. Uma abordagem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sistêmica conecta gestão, prática clínica,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regulação e participação do usuário para produzir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cuidado confiável, mensurável e eticamente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responsável, em todos os níveis de atenção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saúde.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gerenciamento de riscos assistenciais é um ciclo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contínuo, previsto na lógica do Plano de Segurança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 Paciente e da RDC nº 36/2013.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1. Mapear processos críticos e perigos.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2. Analisar probabilidade, gravidade e controles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existentes.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3. Implantar barreiras preventivas.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4. Monitorar resultados e desvios.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5. Reavaliar riscos após mudanças no serviço.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foco não é eliminar toda incerteza, mas tornar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 progressivamente mais seguro.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gerenciamento de riscos assistenciais é um ciclo contínuo,…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Mapear processos críticos e perigos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PROTOCOLOS DE SEGURANÇA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Padronizam práticas críticas, reduzem variabilidade indesejada e organizam barreiras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para riscos como identificação incorreta, quedas, lesão por pressão, cirurgia segura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 erros de medicação. Devem ser adaptados ao contexto e incorporados ao fluxo real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trabalho.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INDICADORES DE QUALIDADE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Mostram se o protocolo produz efeito. Um indicador precisa definir população,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numerador, denominador, período, fonte de dados e meta contextualizada. Medir sem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analisar causas transforma qualidade em mera burocracia.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EVENTO ADVERSO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Incidente que resulta em dano ao paciente. Já o near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miss é interceptado antes do dano e oferece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oportunidade valiosa de aprendizagem.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DETECTAR → CUIDAR → ANALISAR → PREVENIR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resposta inicial protege o paciente e preserva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evidências. Em seguida, a notificação e a análise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sistêmica investigam condições contribuintes: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comunicação, carga de trabalho, tecnologia, ambiente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desenho do processo. A prevenção exige planos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ação verificáveis, responsáveis definidos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da efetividade das barreiras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implantadas.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EVENTO ADVERSO Incidente que resulta em dano ao paciente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Já o near miss é interceptado antes do dano…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DETECTAR → CUIDAR → ANALISAR → PREVENIR A resposta…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Em seguida, a notificação e a análise sistêmica investigam…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Cultura de segurança é a capacidade coletiva de reconhecer riscos, comunicar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preocupações e aprender antes que falhas se repitam. Ela depende de liderança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visível, escuta ativa e devolutiva sobre notificações.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cultura justa não elimina responsabilização: diferencia erro humano, comportamento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 risco e conduta deliberadamente imprudente. Serviços maduros substituem a busca por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culpados pela investigação das condições que tornaram o erro possível — sem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silenciar profissionais, pacientes ou famílias.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