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Risco assistencial não é apenas a probabilidade de dano. Ele emerge da interação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entre pessoas, tecnologias, fluxos de trabalho, ambiente e decisões clínicas.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 gestão madura transforma sinais dispersos em ação governável: identifica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vulnerabilidades, protege o paciente e produz aprendizagem institucional sem reduzir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complexidade do cuidado a culpados individuais.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1. Mapear o processo real: observar onde o cuidado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efetivamente acontece, inclusive adaptações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informais.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2. Identificar perigos e modos de falha: usar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ferramentas como FMEA para antecipar vulnerabilidades.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3. Avaliar criticidade: considerar gravidade,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probabilidade, detectabilidade e exposição.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4. Implantar barreiras: padronização, dupla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checagem, tecnologia e comunicação estruturada.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5. Monitorar e redesenhar: verificar se a barreira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funciona sem criar novos riscos.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1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Mapear o processo real: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observar onde o cuidado efetivamente acontece, inclusive adaptações informais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PROTOCOLOS DE SEGURANÇA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Organizam práticas críticas, reduzem variações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injustificadas e apoiam decisões sob pressão.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Exemplos incluem identificação do paciente, cirurgia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segura, higiene das mãos, comunicação efetiva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segurança medicamentosa.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INDICADORES DE QUALIDADE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Mostram se o protocolo foi incorporado e se gerou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efeito. Devem articular estrutura, processo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resultado, conforme o modelo de Donabedian.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excelência ocorre quando a equipe usa dados para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revisar práticas — não apenas para comprovar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conformidade documental.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PROTOCOLOS DE SEGURANÇA Organizam práticas críticas, reduzem variações injustificadas e apoiam decisões sob pressão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Exemplos incluem identificação do paciente, cirurgia segura, higiene das mãos, comunicação efetiva e segurança medicamentosa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INDICADORES DE QUALIDADE Mostram se o protocolo foi incorporado e se gerou efeito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Devem articular estrutura, processo e resultado, conforme o modelo de Donabedian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Incidente é uma ocorrência que poderia causar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causou dano desnecessário. Quando há dano,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caracteriza-se evento adverso; quando o erro é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interceptado antes de atingir o paciente, trata-se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near miss.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notificação deve ser acessível, confidencial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pertinente e orientada à melhoria. A análise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causa raiz investiga fatores contribuintes —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comunicação, carga de trabalho, desenho do processo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barreiras fragilizadas.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Prevenir significa corrigir o sistema, testar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mudanças e acompanhar seus efeitos.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Incidente é uma ocorrência que poderia causar ou causou…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Quando há dano, caracteriza-se evento adverso;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quando o erro é interceptado antes de atingir 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notificação deve ser acessível, confidencial quando pertinente e…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SILÊNCIO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Erros são ocultados por medo de punição, e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organização perde informação crítica.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NOTIFICAÇÃO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Profissionais relatam incidentes, mas a resposta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institucional ainda pode ser irregular.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APRENDIZAGEM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Lideranças devolvem análises, promovem justiça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restaurativa e envolvem equipes nas soluções.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ALTA CONFIABILIDADE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segurança integra governança, gestão de pessoas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planejamento assistencial. Questionar, comunicar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riscos e interromper práticas inseguras tornam-se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SILÊNCIO Erros são ocultados por medo 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NOTIFICAÇÃO Profissionais relatam incidentes, mas a resposta…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APRENDIZAGEM Lideranças devolvem análises, promovem justiça restaurativa…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ALTA CONFIABILIDADE A segurança integra governança, gestão…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