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>Módulo 8 – Enfermagem na Atenção Primária e Saúde Comunitária — Apostila</a:t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CAPÍTULO 1 — TERRITÓRIO, DIREITO E CUIDADO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LAYOUT: full_image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VISUAL: Brazilian family health team visiting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multigenerational family at home in an urban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community, nurse listening and taking notes, natural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daylight, documentary public health photography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CHART: NONE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STATS: NONE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BODY: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APRESENTAÇÃO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Atenção Primária à Saúde (APS) é a base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organizadora de sistemas de saúde orientados pela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universalidade, integralidade, equidade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participação social. No Sistema Único de Saúde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(SUS), a Estratégia Saúde da Família (ESF)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