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Módulo 7 — Vigilância Ambiental e Saúde do Trabalhador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Mestrado em Enfermagem em Vigilância Sanitária e Saúde Pública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Água, ar, solo, processos produtivos e condições de trabalho configuram exposições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que atravessam territórios e corpos. A vigilância transforma sinais dispersos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decisão pública, proteção coletiva e cuidado orientado pela equidade.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vigilância ambiental parte da compreensão de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cadeia causal, não da simples medição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contaminantes. O risco emerge quando uma fonte gera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perigo, encontra vias de exposição e alcança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populações suscetíveis.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Fonte ou processo perigoso → liberação no ambiente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→ exposição humana → efeito à saúde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resposta sanitária.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enfermagem atua ao integrar dados clínicos,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territoriais e sociais, identificando grupos mais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vulnerabilizados e qualificando intervenções antes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 o agravo se consolide.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vigilância ambiental parte da compreensão de uma cadeia…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risco emerge quando uma fonte gera perigo, encontra…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Fonte ou processo perigoso → liberação no ambiente →…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enfermagem atua ao integrar dados clínicos, territoriais e…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Vigiar a qualidade da água não se limita ao exame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laboratorial de uma amostra. É necessário relacionar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resultado à origem da água, ao tratamento,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distribuição, ao armazenamento domiciliar e aos usos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território.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MONITORAMENTO OPERACIONAL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Controla o sistema de abastecimento e seus processos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técnicos.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EM SAÚDE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Analisa riscos à população, investiga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conformidades, comunica medidas protetivas e articula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respostas intersetoriais.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Brasil, o Vigiagua estrutura essa perspectiva de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Vigiar a qualidade da água não se limita ao exame laboratorial de uma amostra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É necessário relacionar o resultado à origem da água, ao tratamento, à distribuição, ao armazenamento domiciliar…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MONITORAMENTO OPERACIONAL Controla o sistema de abastecimento e seus processos técnicos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VIGILÂNCIA EM SAÚDE Analisa riscos à população, investiga não conformidades, comunica medidas protetivas e articula respostas…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saúde do trabalhador investiga como a organização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as condições de trabalho participam da produção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doenças, acidentes e sofrimento. O foco não deve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recair exclusivamente sobre a conduta individual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trabalhador.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Riscos físicos, químicos, biológicos, ergonômicos,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mecânicos e psicossociais coexistem e podem 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potencializar. Jornada extensa, precarização, ritmo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intenso e baixa autonomia também são determinantes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relevantes.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análise do processo de trabalho revela quem 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expõe, como se expõe e quais proteções 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efetivamente acessíveis.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saúde do trabalhador investiga como a organização 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foco não deve recair exclusivamente sobre a conduta…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Riscos físicos, químicos, biológicos, ergonômicos, mecânicos e psicossociais coexistem…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Jornada extensa, precarização, ritmo intenso e baixa autonomia também…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1. RECONHECER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Mapear atividades, perigos, grupos expostos e eventos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sentinela, incorporando a experiência 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trabalhadores.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2. INVESTIGAR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Relacionar acidente, doença ou queixa ao processo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produtivo, às condições ambientais e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organização do trabalho.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3. CONTROLAR NA FONTE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Priorizar eliminação ou substituição do perigo,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medidas de engenharia e reorganização do trabalho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antes do uso isolado de equipamentos individuais.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4. ACOMPANHAR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1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RECONHECER Mapear atividades, perigos, grupos expostos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2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INVESTIGAR Relacionar acidente, doença ou queixa ao…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