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Vigilância em saúde transforma eventos clínicos, laboratoriais e territoriais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decisão pública. Nesta unidade, examinamos a arquitetura dos sistemas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epidemiológicos, a especificidade dos agravos transmissíveis e não transmissíveis,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investigação de surtos e a governança da notificação para resposta oportuna, ética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 baseada em evidências.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Nas doenças transmissíveis, a vigilância integra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definição de caso, diagnóstico laboratorial,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rastreamento de contatos e análise espaço-temporal.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cadeia de transmissão orienta medidas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proporcionais: interrupção da fonte, proteção 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suscetíveis e redução da exposição.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sensibilidade do sistema é decisiva no início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epidemias; sua especificidade evita mobilização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indevida. Indicadores exigem interpretação crítica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diante do acesso ao teste, atraso de registro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mudanças na definição de caso.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Nas doenças transmissíveis, a vigilância integra definição de caso,…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cadeia de transmissão orienta medidas proporcionais: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interrupção da fonte, proteção dos suscetíveis e redução da…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sensibilidade do sistema é decisiva no início de…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**Transmissíveis** demandam detecção rápida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casos, identificação de contatos e controle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cadeias de infecção. Seus eventos tendem a exigir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 imediata e coordenação intersetorial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situações epidêmicas.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**Não transmissíveis** requerem acompanhamento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longitudinal de mortalidade, morbidade, fatores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risco, exposição ambiental e acesso ao cuidado.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das DANT deve revelar gradientes sociais,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raciais, territoriais e de gênero, orientando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políticas preventivas e redes de atenção.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**Transmissíveis** demandam detecção rápida de casos, identificação de contatos e controle de cadeias de infecção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Seus eventos tendem a exigir resposta imediata e coordenação intersetorial em situações epidêmicas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**Não transmissíveis** requerem acompanhamento longitudinal de mortalidade, morbidade, fatores de risco, exposição ambiental e acesso ao…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 vigilância das DANT deve revelar gradientes sociais, raciais, territoriais e de gênero, orientando políticas preventivas…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1. **Detectar e confirmar** o evento, verificando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diagnóstico, vínculo epidemiológico e existência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real de excesso de casos.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2. **Definir caso e descrever** por tempo, lugar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pessoa, produzindo hipóteses sobre fonte, modo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 e população sob risco.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3. **Testar hipóteses e intervir**, combinando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estudos analíticos, coleta laboratorial e medidas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controle precoces.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4. **Comunicar e avaliar** a resposta, documentando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achados, limites e recomendações para prevenção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recorrências.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**Detectar e confirmar** o evento, verificando diagnóstico, vínculo epidemiológico…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**Definir caso e descrever** por tempo, lugar e pessoa,…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**Evento identificado:** profissional ou serviço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reconhece suspeita, caso confirmado, óbito, agravo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condição de interesse sanitário.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**Notificação e investigação:** o registro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oportuno aciona fluxos institucionais, qualifica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clínicos, laboratoriais e territoriais e permite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 necessidade de medidas imediatas.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**Monitoramento e retroalimentação:** bases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integradas devem ser analisadas quanto à completude,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oportunidade, consistência e representatividade.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devolutiva aos serviços transforma informação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notificada em aprendizagem, accountability e 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coletiva.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**Evento identificado:** profissional ou serviço reconhece suspeita,…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**Notificação e investigação:** o registro oportuno aciona…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**Monitoramento e retroalimentação:** bases integradas devem ser…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devolutiva aos serviços transforma informação notificada…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