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Mestrado em Enfermagem em Vigilância Sanitária e Saúde Pública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Biossegurança organiza práticas, tecnologias e decisões que protegem trabalhadores,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pacientes, ambiente e comunidade.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O foco não é apenas evitar acidentes: é reconhecer riscos, interromper cadeias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transmissão e sustentar uma assistência eticamente responsável.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**Biológico** — microrganismos, sangue, secreções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materiais contaminados podem produzir infecção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ocupacional ou assistencial.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**Químico** — medicamentos perigosos, saneantes,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gases e desinfetantes exigem rotulagem, ventilação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manuseio compatível.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**Físico** — radiação, ruído, calor,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eletricidade e perfurocortantes demandam barreiras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técnicas e organização do trabalho.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avaliação de risco considera fonte, via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exposição, vulnerabilidade e consequência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potencial.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**Biológico** — microrganismos, sangue, secreções e materiais contaminados podem…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**Químico** — medicamentos perigosos, saneantes, gases e desinfetantes exigem…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**Físico** — radiação, ruído, calor, eletricidade e perfurocortantes demandam…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avaliação de risco considera fonte, via de exposição,…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**Reconhecer** a possibilidade de transmissão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conforme procedimento, paciente e ambiente.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**Higienizar as mãos** nos momentos indicados e antes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qualquer técnica asséptica.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**Aplicar barreiras** e precauções proporcionais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via de transmissão.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**Processar artigos e superfícies** com limpeza,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desinfecção ou esterilização adequadas.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**Monitorar e retroalimentar** práticas 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vigilância, investigação de surtos e educação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permanente.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**Reconhecer** a possibilidade de transmissão conforme procedimento, paciente e ambiente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**Higienizar as mãos** nos momentos indicados e antes de qualquer técnica asséptica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**Aplicar barreiras** e precauções proporcionais à via de transmissão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**Processar artigos e superfícies** com limpeza, desinfecção ou esterilização adequadas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 precauções-padrão aplicam-se a toda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assistência, independentemente de diagnóstico: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higiene das mãos, segurança com injetáveis,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etiqueta respiratória, manejo de perfurocortantes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uso criterioso de equipamentos de proteção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individual.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houver suspeita ou confirmação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transmissão por contato, gotículas ou aerossóis,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adotam-se medidas adicionais. O EPI protege somente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escolhido, colocado, retirado e descartado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corretamente.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As precauções-padrão aplicam-se a toda assistência, independentemente de diagnóstico: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higiene das mãos, segurança com injetáveis, etiqueta respiratória, manejo…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Quando houver suspeita ou confirmação de transmissão por contato,…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EPI protege somente quando escolhido, colocado, retirado e…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**Segregar** no local e no momento da geração,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conforme risco e classificação sanitária.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**Acondicionar e identificar** em recipientes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resistentes, compatíveis e corretamente sinalizados.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**Coletar e armazenar** com rotas definidas,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proteção ocupacional e controle de acesso.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**Tratar** quando necessário para reduzir risco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biológico, químico ou perfurocortante.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**Transportar e destinar** de modo ambientalmente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seguro, com rastreabilidade e responsabilidade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compartilhada.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**Segregar** no local e no momento da…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**Acondicionar e identificar** em recipientes resistentes, compatíveis…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**Coletar e armazenar** com rotas definidas, proteção…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**Tratar** quando necessário para reduzir risco biológico,…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