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Painel"/>
          <p:cNvSpPr/>
          <p:nvPr/>
        </p:nvSpPr>
        <p:spPr>
          <a:xfrm>
            <a:off x="8500000" y="0"/>
            <a:ext cx="3692000" cy="6858000"/>
          </a:xfrm>
          <a:prstGeom prst="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Destaque"/>
          <p:cNvSpPr/>
          <p:nvPr/>
        </p:nvSpPr>
        <p:spPr>
          <a:xfrm>
            <a:off x="9200000" y="4550000"/>
            <a:ext cx="900000" cy="90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2" name="Título"/>
          <p:cNvSpPr/>
          <p:nvPr/>
        </p:nvSpPr>
        <p:spPr>
          <a:xfrm>
            <a:off x="650000" y="900000"/>
            <a:ext cx="6900000" cy="1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30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450000"/>
            <a:ext cx="6700000" cy="3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A vigilância epidemiológica transforma eventos de saúde em inteligência para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decisão, articulando detecção, análise, comunicação de risco e resposta oportuna.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No nível doutoral, o foco recai sobre a qualidade dos sistemas, a interpretação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crítica de indicadores e a governança intersetorial das ações de controle.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---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• Definições de caso padronizam a identificação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clínica, laboratorial e epidemiológica dos eventos.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• A detecção precoce depende da integração entre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serviços assistenciais, laboratórios e território.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• A investigação qualifica vínculos,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exposições, cadeias de transmissão e grupos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vulnerabilizados.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• Medidas de controle devem ser proporcionais ao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risco: vacinação, isolamento, quimioprofilaxia ou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controle vetorial.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• A retroalimentação aos notificadores sustenta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adesão, oportunidade e completude do sistema.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Definições de caso padronizam a identificação clínica, laboratorial e…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detecção precoce depende da integração entre serviços assistenciais,…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investigação qualifica vínculos, exposições, cadeias de transmissão e…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Medidas de controle devem ser proporcionais ao risco: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vigilância das doenças e agravos não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transmissíveis exige perspectiva longitudinal, pois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seus desfechos decorrem da interação entre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condições sociais, comportamentos, ambiente e acesso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ao cuidado.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**Vigilância tradicional de casos**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Identifica eventos, atendimentos, internações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óbitos.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**Vigilância ampliada de determinantes**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Monitora fatores de risco, exposição ambiental,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condições de trabalho, vulnerabilidades territoriais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 desigualdades raciais, econômicas e de gênero.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---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Aspas"/>
          <p:cNvSpPr/>
          <p:nvPr/>
        </p:nvSpPr>
        <p:spPr>
          <a:xfrm>
            <a:off x="6000000" y="1150000"/>
            <a:ext cx="6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4600" b="1">
                <a:solidFill>
                  <a:srgbClr val="C5A365"/>
                </a:solidFill>
              </a:rPr>
              <a:t>“</a:t>
            </a:r>
          </a:p>
        </p:txBody>
      </p:sp>
      <p:sp>
        <p:nvSpPr>
          <p:cNvPr id="12" name="Item"/>
          <p:cNvSpPr/>
          <p:nvPr/>
        </p:nvSpPr>
        <p:spPr>
          <a:xfrm>
            <a:off x="6100000" y="17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 b="1">
                <a:solidFill>
                  <a:srgbClr val="FFFFFF"/>
                </a:solidFill>
              </a:rPr>
              <a:t>A vigilância das doenças e agravos não transmissíveis exige perspectiva longitudinal, pois seus desfechos decorrem da…</a:t>
            </a:r>
          </a:p>
        </p:txBody>
      </p:sp>
      <p:sp>
        <p:nvSpPr>
          <p:cNvPr id="13" name="Item"/>
          <p:cNvSpPr/>
          <p:nvPr/>
        </p:nvSpPr>
        <p:spPr>
          <a:xfrm>
            <a:off x="6100000" y="26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**Vigilância tradicional de casos** Identifica eventos, atendimentos, internações e óbitos</a:t>
            </a:r>
          </a:p>
        </p:txBody>
      </p:sp>
      <p:sp>
        <p:nvSpPr>
          <p:cNvPr id="14" name="Item"/>
          <p:cNvSpPr/>
          <p:nvPr/>
        </p:nvSpPr>
        <p:spPr>
          <a:xfrm>
            <a:off x="6100000" y="35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**Vigilância ampliada de determinantes** Monitora fatores de risco, exposição ambiental, condições de trabalho, vulnerabilidades territoriais e…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**1. Preparar e confirmar**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Organizar equipe, validar o diagnóstico e verificar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 há excesso de casos acima do esperado.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**2. Definir e buscar casos**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Construir definição operacional, realizar busca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ativa e descrever tempo, lugar e pessoa.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**3. Formular e testar hipóteses**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Examinar fontes comuns, modos de transmissão,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exposições e medidas de associação quando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aplicável.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**4. Controlar e comunicar**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Implementar intervenções imediatas, avaliar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efetividade e divulgar recomendações técnicas.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**1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Preparar e confirmar** Organizar equipe, validar o diagnóstico e…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**2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Definir e buscar casos** Construir definição operacional, realizar busca…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notificação não é apenas um procedimento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administrativo: constitui ato sanitário que aciona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vigilância e orienta a proteção coletiva. Sua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utilidade depende da oportunidade, completude,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consistência e representatividade das informações.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monitoramento epidemiológico deve acompanhar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tendências, distribuição territorial, populações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afetadas e desempenho da resposta. Auditorias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dados, devolutivas aos serviços e interoperabilidade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entre sistemas reduzem subnotificação e qualificam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decisões.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notificação não é apenas um procedimento…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constitui ato sanitário que aciona a vigilância…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Sua utilidade depende da oportunidade, completude, consistência…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monitoramento epidemiológico deve acompanhar tendências, distribuição…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