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Módulo 4 · Mestrado em Enfermagem em Vigilância Sanitária e Saúde Pública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Da conectividade ao cuidado: como tecnologias digitais reorganizam acesso, continuidade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assistencial, vigilância e tomada de decisão clínica.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Perspectiva avançada: inovação com equidade, segurança, governança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responsabilidade profissional.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telessaúde evoluiu de interações remotas pontuais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redes clínicas integradas, capazes de articular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usuários, profissionais, serviços e bases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Telecomunicação clínica: troca de informação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distância.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Telemedicina: atos médicos mediados por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tecnologia.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Telessaúde: campo multiprofissional,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assistencial, educacional e gerencial.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Saúde digital: integração de plataformas,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dados, interoperabilidade e inteligência analítica.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maturidade não depende apenas da ferramenta, mas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reorganização dos fluxos de cuidado.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telessaúde evoluiu de interações remotas pontuais para redes…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Telecomunicação clínica: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troca de informação a distância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Telemedicina: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**Telemedicina** designa práticas clínicas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realizadas por médicos com mediação tecnológica,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incluindo avaliação, diagnóstico, monitoramento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discussão de casos.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**Telessaúde** possui escopo mais amplo: incorpora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profissões da saúde, educação permanente,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telediagnóstico, telemonitoramento, regulação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apoio à gestão.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**Teleassistência** refere-se à entrega remota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cuidado ou suporte assistencial ao usuário. Na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Enfermagem, pode envolver orientação,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acompanhamento, estratificação de risco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vigilância de sinais clínicos, sempre conforme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competência profissional e protocolo institucional.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**Telemedicina** designa práticas clínicas realizadas por médicos…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**Telessaúde** possui escopo mais amplo: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incorpora profissões da saúde, educação permanente, telediagnóstico,…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**Teleassistência** refere-se à entrega remota de cuidado…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Uma plataforma de atendimento remoto sustenta um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modelo assistencial quando conecta comunicação,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 clínico, segurança e encaminhamento.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Videochamada isolada não garante continuidade nem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qualidade do cuidado.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arquitetura deve prever identificação do usuário,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consentimento, prontuário, proteção de dados,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interoperabilidade e mecanismos de contingência.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 contexto da vigilância sanitária e da saúde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pública, plataformas também podem apoiar busca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ativa, monitoramento de condições crônicas,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educação em saúde e identificação precoce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eventos relevantes para a rede.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Uma plataforma de atendimento remoto sustenta um modelo assistencial…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Videochamada isolada não garante continuidade nem qualidade do cuidado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arquitetura deve prever identificação do usuário, consentimento, prontuário,…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No contexto da vigilância sanitária e da saúde pública,…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teleconsulta exige julgamento clínico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sistematizado; não é mera transposição da consulta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presencial para uma tela.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**Preparar** → confirmar identidade, privacidade,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tecnologia disponível e adequação clínica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atendimento remoto.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**Avaliar** → realizar anamnese, observação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possível, estratificação de risco e identificação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limites diagnósticos.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**Intervir** → orientar, planejar cuidados,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registrar decisões e pactuar metas com a pessoa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atendida.</a:t>
            </a:r>
          </a:p>
          <a:p>
            <a:endParaRPr lang="pt-BR" sz="1200"/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teleconsulta exige julgamento clínico sistematizado;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não é mera transposição da consulta presencial para uma…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**Preparar** → confirmar identidade, privacidade, tecnologia disponível e adequação…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**Avaliar** → realizar anamnese, observação possível, estratificação de risco…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