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1.jpe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5.jpe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Mestrado em Enfermagem em Vigilância Sanitária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Saúde Pública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Módulo 4 • Doutorado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Telessaúde reorganiza presença, tempo e acesso ao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cuidado. Seu valor não está na plataforma: está na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capacidade de ampliar continuidade assistencial,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segurança clínica, equidade e coordenação das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redes de atenção.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evolução da telessaúde acompanha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transformação das infraestruturas de comunicação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dos modelos de cuidado.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Transmissão remota de informação → telemedicina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especializada → redes de telessaúde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multiprofissionais → plataformas digitais integradas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→ cuidado híbrido, longitudinal e orientado por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avanço técnico não elimina a mediação humana.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Ao contrário, exige protocolos, interoperabilidade,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letramento digital e critérios clínicos para decidir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o remoto é adequado — e quando o atendimento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presencial é indispensável.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evolução da telessaúde acompanha a transformação…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Transmissão remota de informação → telemedicina especializada…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avanço técnico não elimina a mediação…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Ao contrário, exige protocolos, interoperabilidade, letramento digital…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TELEMEDICINA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Uso de tecnologias digitais para atos e serviços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médicos a distância, conforme regulação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profissional e sanitária aplicável.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TELessaÚDE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Campo mais amplo: integra profissionais, usuários,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serviços, educação permanente, vigilância, gestão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troca de informações em saúde.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TELEASSISTÊNCIA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Modalidade de cuidado remoto vinculada a uma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necessidade assistencial concreta. Pode incluir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teleconsulta, telemonitoramento, teleorientação,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segunda opinião e acompanhamento pós-atendimento.</a:t>
            </a:r>
          </a:p>
          <a:p>
            <a:endParaRPr lang="pt-BR" sz="1200"/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TELEMEDICINA Uso de tecnologias digitais para atos e serviços…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TELessaÚDE Campo mais amplo: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integra profissionais, usuários, serviços, educação permanente, vigilância, gestão 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TELEASSISTÊNCIA Modalidade de cuidado remoto vinculada a uma necessidade…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 atendimento remoto seguro resulta de uma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arquitetura assistencial, não apenas de uma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ferramenta de videochamada.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1. Elegibilidade clínica e digital do usuário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2. Escolha do modelo: síncrono, assíncrono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híbrido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3. Plataforma com identificação, privacidade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4. Avaliação, decisão clínica e plano de cuidado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5. Encaminhamento, monitoramento e reavaliação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presencial quando necessária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plataforma deve favorecer comunicação segura,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documentação no prontuário, rastreabilidade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integração com a rede. Sem fluxo definido, o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 atendimento remoto seguro resulta de uma arquitetura assistencial,…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1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Elegibilidade clínica e digital do usuário 2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Escolha do modelo: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500000"/>
            <a:ext cx="6200000" cy="9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6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600000"/>
            <a:ext cx="620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 teleconsulta em Enfermagem é uma prática clínica mediada por tecnologia, sustentada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pela consulta de enfermagem, pelo Processo de Enfermagem e por protocolos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institucionais.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Antes do encontro, confirmam-se identidade, consentimento, privacidade, condição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clínica e viabilidade tecnológica. Durante a consulta, a escuta qualificada precisa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compensar limites do exame físico remoto.</a:t>
            </a:r>
          </a:p>
          <a:p>
            <a:endParaRPr lang="pt-BR" sz="1300"/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O enfermeiro documenta avaliação, diagnósticos, intervenções, orientações, sinais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de alarme e plano de seguimento. A atuação deve observar a LGPD, normas vigentes do</a:t>
            </a:r>
          </a:p>
          <a:p>
            <a:pPr marL="0" indent="0">
              <a:spcAft>
                <a:spcPts val="500"/>
              </a:spcAft>
            </a:pPr>
            <a:r>
              <a:rPr lang="pt-BR" sz="1300">
                <a:solidFill>
                  <a:srgbClr val="14243A"/>
                </a:solidFill>
              </a:rPr>
              <a:t>sistema profissional e critérios de encaminhamento presencial.</a:t>
            </a:r>
          </a:p>
        </p:txBody>
      </p:sp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000" y="0"/>
            <a:ext cx="45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