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.jpe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2.jpe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4.jpe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7.jpe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0.jpe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2.jpe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5.jpe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4.jpe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6.jpe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9.jpe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Mestrado em Enfermagem e Saúde Digital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Módulo 3 — Prontuário Eletrônico e Documentação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Digital em Enfermagem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 prontuário eletrônico transforma registros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clínicos em infraestrutura de cuidado, segurança,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gestão e pesquisa. Para a Enfermagem, documentar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digitalmente significa tornar o raciocínio clínico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visível, verificável e contínuo ao longo da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trajetória do paciente.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TERMINOLOGIA PADRONIZADA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Oferece linguagem comum, comparabilidade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registros e apoio à recuperação de dados. Sistemas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como NANDA-I, CIPE/ICNP, NIC e NOC podem estruturar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diagnósticos, intervenções e resultados.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JULGAMENTO CLÍNICO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Exige interpretar evidências do caso, reconhecer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prioridades e justificar escolhas. Nenhum sistema deve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induzir diagnóstico apenas por seleção automática.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terminologia organiza a representação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conhecimento; o enfermeiro mantém responsabilidade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pela decisão clínica documentada.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TERMINOLOGIA PADRONIZADA Oferece linguagem comum, comparabilidade entre registros 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Sistemas como NANDA-I, CIPE/ICNP, NIC e NOC podem estruturar…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JULGAMENTO CLÍNICO Exige interpretar evidências do caso, reconhecer prioridades…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Nenhum sistema deve induzir diagnóstico apenas por seleção automática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PROBLEMA PRIORITÁRIO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Define o foco assistencial a partir da avaliação.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 ESPERADO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Descreve mudança observável, factível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temporalmente situada.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INTERVENÇÃO PRESCRITA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Especifica ação, frequência, condição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realização e responsável.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CHECAGEM DA EXECUÇÃO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 o que foi feito, recusado, suspenso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reprogramado.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REAVALIAÇÃO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PROBLEMA PRIORITÁRIO Define o foco assistencial 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RESULTADO ESPERADO Descreve mudança observável, factível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INTERVENÇÃO PRESCRITA Especifica ação, frequência, condição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CHECAGEM DA EXECUÇÃO Documenta o que foi…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evolução de Enfermagem deve comunicar mudanças clinicamente relevantes desde 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última avaliação. Registros de qualidade articulam condição observada, dados que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sustentam a interpretação, intervenções realizadas, resposta do paciente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necessidade de revisão do plano.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Evite fórmulas vazias como “sem intercorrências” quando não esclarecem o que foi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avaliado. A ausência de evento também requer contexto: parâmetros acompanhados,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tolerância ao cuidado, riscos monitorados e critérios utilizados para considerar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estabilidade clínica.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Avaliar resultados assistenciais significa verificar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 as intervenções contribuíram para alcançar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objetivos clínicos e funcionais definidos com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paciente. O PEP pode vincular indicadores de resultado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aos diagnósticos e às intervenções, tornando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ciclo do cuidado analisável.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documentação deve distinguir atividade realizada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efeito produzido. Administrar uma intervenção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demonstra, por si só, sua efetividade.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 precisa mostrar a resposta, os fatores que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influenciaram e a decisão subsequente da equipe.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Avaliar resultados assistenciais significa verificar se as intervenções contribuíram…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PEP pode vincular indicadores de resultado aos diagnósticos…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documentação deve distinguir atividade realizada de efeito produzido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Administrar uma intervenção não demonstra, por si só, sua…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padronização reduz ambiguidades e permite que diferentes profissionais compreendam,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comparem e reutilizem informações clínicas. Terminologias de referência favorecem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interoperabilidade semântica, auditoria e produção de conhecimento em Enfermagem.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Entretanto, padronizar não significa reduzir a pessoa a códigos. O prontuário deve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combinar dados estruturados com narrativa clínica pertinente. A narrativa explica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circunstâncias, preferências, barreiras, respostas inesperadas e sentidos que ampliam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interpretação dos campos codificados.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 COMPLETO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Contém elementos necessários para compreender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situação, sustentar decisões, executar o cuidado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 segurança e demonstrar a resposta do paciente.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 EXCESSIVO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Acumula informação repetida, irrelevante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automaticamente importada, dificultando localizar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 realmente importa.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documental envolve pertinência, exatidão,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atualidade, coerência interna e oportunidade. Campos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obrigatórios devem ser definidos por risco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finalidade clínica, não por conveniência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administrativa. Um prontuário extenso pode continuar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pouco informativo.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REGISTRO COMPLETO Contém elementos necessários para compreender a situação, sustentar decisões, executar o cuidado com segurança…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REGISTRO EXCESSIVO Acumula informação repetida, irrelevante ou automaticamente importada, dificultando localizar o que realmente importa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Qualidade documental envolve pertinência, exatidão, atualidade, coerência interna e oportunidade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Campos obrigatórios devem ser definidos por risco e finalidade clínica, não por conveniência administrativa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sistema identifica autor, data, hora e contexto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VALIDAÇÃO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profissional revisa o conteúdo antes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autenticação.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CORREÇÃO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retificação preserva o registro original,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explicita a alteração e mantém sua autoria.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CONSULTA E AUDITORIA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trilha de auditoria demonstra acessos, inclusões,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alterações e eventos relevantes.</a:t>
            </a:r>
          </a:p>
          <a:p>
            <a:endParaRPr lang="pt-BR" sz="1200"/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CRIAÇÃO O sistema identifica autor, data, hora e contexto…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VALIDAÇÃO O profissional revisa o conteúdo antes da autenticação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CORREÇÃO A retificação preserva o registro original, explicita 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CONSULTA E AUDITORIA A trilha de auditoria demonstra acessos,…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SINTÁTICA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Sistemas trocam dados em formatos tecnicamente compreensíveis.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SEMÂNTICA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Os dados preservam o mesmo significado entre diferentes serviços.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ORGANIZACIONAL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Há pactos de governança, responsabilidades e fluxos assistenciais definidos.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ÉTICA E LEGAL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O compartilhamento respeita finalidade, necessidade, segurança e direitos do titular.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Padrões como HL7 FHIR, LOINC e SNOMED CT podem apoiar intercâmbio estruturado.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Interoperabilidade efetiva exige mais que integração técnica: requer qualidade do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dado na origem.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integração entre prontuário, laboratório,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imagem, farmácia e sistemas diagnósticos reduz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necessidade de transcrição manual e favorece acesso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oportuno a informações críticas. Para a Enfermagem,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resultados devem aparecer vinculados ao contexto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 e à conduta esperada.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Alertas de resultado alterado precisam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configurados com critérios clínicos e fluxos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escalonamento. Uma interface que apenas despeja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pode aumentar a carga cognitiva; integração útil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prioriza relevância, temporalidade e 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integração entre prontuário, laboratório, imagem, farmácia e sistemas…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Para a Enfermagem, resultados devem aparecer vinculados ao contexto…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Alertas de resultado alterado precisam ser configurados com critérios…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interface que apenas despeja dados pode aumentar a…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continuidade do cuidado depende de informação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confiável atravessando admissões, transferências,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altas, atenção domiciliar e rede ambulatorial.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prontuário eletrônico deve tornar visíveis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problemas ativos, riscos, plano terapêutico,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alergias, dispositivos, pendências e orientações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transição assistencial, o registro não substitui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comunicação direta, mas oferece sua base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documental. Lacunas entre serviços favorecem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duplicidade, omissão e decisões baseadas em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incompletos ou desatualizados.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continuidade do cuidado depende de informação…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prontuário eletrônico deve tornar visíveis problemas…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Na transição assistencial, o registro não substitui…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Lacunas entre serviços favorecem duplicidade, omissão e…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prontuário clínico surgiu como memória narrativa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 assistência, centrada no relato do profissional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evolução do caso. Progressivamente, tornou-se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instrumento médico-legal, de comunicação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interprofissional e de controle institucional.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digitalização acrescentou novos atributos: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disponibilidade simultânea, rastreabilidade,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estruturação de dados e capacidade analítica.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Contudo, informatizar não equivale a qualificar: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do registro continua dependente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julgamento clínico e da responsabilidade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prontuário clínico surgiu como memória narrativa da assistência,…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Progressivamente, tornou-se instrumento médico-legal, de comunicação interprofissional e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digitalização acrescentou novos atributos: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disponibilidade simultânea, rastreabilidade, estruturação de dados e capacidade analítica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Alertas e lembretes clínicos podem apoiar prevenção de eventos, reconciliação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medicamentosa, avaliação de riscos e cumprimento de protocolos. Seu desenho deve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considerar sensibilidade clínica, especificidade, momento de apresentação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possibilidade real de ação pelo usuário.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Excesso de notificações produz fadiga de alertas: mensagens importantes passam a ser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ignoradas junto às irrelevantes. A governança deve monitorar aceitação, suspensão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desfechos dos alertas, revisando regras com participação dos profissionais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assistenciais.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PRESCRIÇÃO ELETRÔNICA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Pode reduzir ambiguidades de escrita e apoiar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verificações de dose, alergia, interação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duplicidade. Não elimina erros de seleção, contexto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ou parametrização.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IDENTIFICAÇÃO DO PACIENTE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Exige uso de identificadores institucionais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conferência ativa antes de administrar medicamentos,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coletar exames ou realizar procedimentos.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 fortalece barreiras de segurança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acompanha protocolos, treinamento e cultura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conferência. Códigos de barras e alertas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substituem validação clínica à beira do leito.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PRESCRIÇÃO ELETRÔNICA Pode reduzir ambiguidades de escrita e apoiar…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Não elimina erros de seleção, contexto ou parametrização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IDENTIFICAÇÃO DO PACIENTE Exige uso de identificadores institucionais 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Tecnologia fortalece barreiras de segurança quando acompanha protocolos, treinamento…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autenticação profissional vincula cada ato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documental ao seu autor e sustenta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responsabilização ética, técnica e legal. Senhas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individuais, autenticação multifator e assinatura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digital devem ser compatíveis com o nível de risco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com a legislação aplicável.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Credenciais são pessoais e intransferíveis.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compartilhamento de acesso impede atribuição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confiável de autoria e fragiliza a segurança do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prontuário. Assinar registros não realizados por si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constitui violação grave da integridade documental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da ética profissional.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ACESSO MÍNIMO NECESSÁRIO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Cada perfil visualiza apenas o necessário à sua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função assistencial.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PROTEÇÃO TÉCNICA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Criptografia, controle de sessão, backups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monitoramento reduzem vulnerabilidades.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Políticas definem responsabilidades, retenção,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incidentes e revisão periódica de permissões.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CULTURA ÉTICA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Profissionais reconhecem que curiosidade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justifica acesso a dados sensíveis.</a:t>
            </a:r>
          </a:p>
          <a:p>
            <a:endParaRPr lang="pt-BR" sz="1200"/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ACESSO MÍNIMO NECESSÁRIO Cada perfil visualiza apenas o necessário à sua função assistencial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PROTEÇÃO TÉCNICA Criptografia, controle de sessão, backups e monitoramento reduzem vulnerabilidades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GOVERNANÇA Políticas definem responsabilidades, retenção, incidentes e revisão periódica de permissões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CULTURA ÉTICA Profissionais reconhecem que curiosidade não justifica acesso a dados sensíveis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auditoria eletrônica pode examinar oportunidade,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autoria, coerência, completude e aderência 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registros aos protocolos institucionais. Indicadores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documentais devem orientar aprendizagem e melhoria,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evitando uso exclusivamente punitivo.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secundários do prontuário apoiam gestão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capacidade, vigilância, avaliação de desfechos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pesquisa. Entretanto, reutilização exige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governança, minimização de dados, controle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acesso e análise ética. Um dado disponível não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automaticamente um dado legítimo para qualquer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finalidade.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auditoria eletrônica pode examinar oportunidade, autoria, coerência, completude…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Indicadores documentais devem orientar aprendizagem e melhoria, evitando uso…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Dados secundários do prontuário apoiam gestão de capacidade, vigilância,…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Entretanto, reutilização exige governança, minimização de dados, controle de…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 prontuário eletrônico é uma tecnologia clínica,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ética e política. Ele pode ampliar a segurança,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continuidade e a visibilidade do cuidado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Enfermagem, desde que represente decisões reais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preserve a dignidade da pessoa assistida.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 desafio doutoral não é apenas adotar sistemas: é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investigar como desenho, linguagem, interoperabilidade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 governança moldam práticas de cuidado.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Documentação digital de qualidade transforma dados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em evidência; evidência, em decisão responsável.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PRONTUÁRIO FÍSICO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Depende de presença local, leitura manual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arquivamento material. Pode dificultar legibilidade,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recuperação longitudinal e compartilhamento oportuno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 equipes.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PRONTUÁRIO ELETRÔNICO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 dados em ambiente computacional, permite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consulta simultânea conforme autorização e registra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autoria, data, hora e alterações. Seus ganhos,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porém, dependem de usabilidade, interoperabilidade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 da informação.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transição é sociotécnica: envolve processos,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pessoas, normas e tecnologia.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PRONTUÁRIO FÍSICO Depende de presença local, leitura…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Pode dificultar legibilidade, recuperação longitudinal e compartilhamento…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PRONTUÁRIO ELETRÔNICO Organiza dados em ambiente computacional,…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Seus ganhos, porém, dependem de usabilidade, interoperabilidade…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 Prontuário Eletrônico do Paciente (PEP) é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conjunto organizado de informações clínicas,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administrativas e assistenciais mantidas em meio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digital sobre uma pessoa ao longo do cuidado.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Seu valor não está apenas em armazenar documentos.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PEP deve representar eventos clínicos com contexto: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quem registrou, quando, com base em qual avaliação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com qual finalidade assistencial.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Uma plataforma digital sem integridade, sem semântica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compartilhada ou sem acesso oportuno não realiza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plenamente a função de prontuário eletrônico.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IDENTIFICAÇÃO SEGURA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Vincula cada informação à pessoa correta.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COLETA E VALIDAÇÃO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Reúne dados subjetivos, objetivos, exames,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prescrições e eventos assistenciais.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DOCUMENTAÇÃO PROFISSIONAL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 avaliação, decisão clínica, intervenção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resposta observada.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COMPARTILHAMENTO CONTROLADO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Disponibiliza informação pertinente às equipes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autorizadas.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ANÁLISE E GOVERNANÇA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IDENTIFICAÇÃO SEGURA Vincula cada informação à pessoa correta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COLETA E VALIDAÇÃO Reúne dados subjetivos, objetivos, exames, prescrições…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DOCUMENTAÇÃO PROFISSIONAL Registra avaliação, decisão clínica, intervenção e resposta…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COMPARTILHAMENTO CONTROLADO Disponibiliza informação pertinente às equipes autorizadas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informação clínica digital precisa ser organizada por problema, episódio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assistencial, temporalidade e autoria. Um registro isolado tem utilidade limitada; sua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interpretação depende do contexto da condição clínica, das intervenções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realizadas e das respostas do paciente.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Estruturas orientadas por problemas favorecem a leitura longitudinal. Já campos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padronizados permitem recuperar dados para auditoria e pesquisa. Narrativas clínicas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continuam indispensáveis quando expressam singularidades que não cabem em opções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pré-configuradas.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registro eletrônico de Enfermagem não é mera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transcrição de tarefas. Ele deve demonstrar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relação entre dados avaliados, interpretação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clínica, decisão tomada, cuidado executado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 observado.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Documentar com precisão sustenta a continuidade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 entre turnos, torna reconhecível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contribuição específica da Enfermagem e oferece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evidência para análise da assistência. Registros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genéricos, automáticos ou desconectados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condição do paciente reduzem o valor clínico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ético do prontuário.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O registro eletrônico de Enfermagem não é mera transcrição de tarefas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Ele deve demonstrar a relação entre dados avaliados, interpretação clínica, decisão tomada, cuidado executado e resultado…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Documentar com precisão sustenta a continuidade do cuidado entre turnos, torna reconhecível a contribuição específica da…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Registros genéricos, automáticos ou desconectados da condição do paciente reduzem o valor clínico e ético do…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Coleta sistemática de dados e identificação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necessidades.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DIAGNÓSTICO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Julgamento clínico sobre respostas humanas ou riscos.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PLANEJAMENTO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Definição de resultados esperados e intervenções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prioritárias.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IMPLEMENTAÇÃO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Execução, delegação segura e documentação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EVOLUÇÃO E REAVALIAÇÃO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AVALIAÇÃO Coleta sistemática de dados e identificação de necessidades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DIAGNÓSTICO Julgamento clínico sobre respostas humanas ou riscos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PLANEJAMENTO Definição de resultados esperados e intervenções prioritárias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IMPLEMENTAÇÃO Execução, delegação segura e documentação do cuidado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O histórico e a avaliação de Enfermagem estruturam a primeira leitura clínica do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paciente. Dados biológicos, funcionais, emocionais, sociais, culturais e familiares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devem ser selecionados conforme a situação assistencial, e não simplesmente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acumulados.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Formulários eletrônicos podem apoiar a completude por meio de campos obrigatórios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escalas validadas. Porém, obrigatoriedade excessiva produz preenchimento mecânico. 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interface precisa favorecer relevância clínica, escuta qualificada e atualização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diante de mudanças no estado de saúde.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