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.jpe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2.jpe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4.jpe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7.jpe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20.jpe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22.jpe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25.jpe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4.jpe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6.jpe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9.jpe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Mestrado em Enfermagem e Saúde Digital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Módulo 2 — Sistemas, dados e decisão clínica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Integridade significa que o dado permanece completo,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correto e protegido contra alteração indevida ao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longo de seu percurso. Confiabilidade refere-se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possibilidade de acreditar no registro e reconhecer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sua origem.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Identificação inequívoca do paciente, data e hora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automáticas, autoria, trilhas de auditoria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validações de campo constituem barreiras digitais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que reforçam a segurança do cuidado.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Integridade significa que o dado permanece completo,…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Confiabilidade refere-se à possibilidade de acreditar no…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Identificação inequívoca do paciente, data e hora…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Linguagem livre preserva nuances narrativas, mas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dificulta recuperação, comparação e análise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escala.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Dados estruturados favorecem interoperabilidade,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indicadores e alertas, porém podem induzir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simplificação excessiva.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desenho maduro combina ambos: campos estruturados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para informações críticas e narrativa clínica para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contexto, julgamento profissional e singularidade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pessoa cuidada. Padronização deve ampliar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inteligibilidade, não reduzir a complexidade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cuidado.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Linguagem livre preserva nuances narrativas, mas dificulta recuperação, comparação…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Dados estruturados favorecem interoperabilidade, indicadores e alertas, porém podem…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desenho maduro combina ambos: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campos estruturados para informações críticas e narrativa clínica para…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515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515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Terminologias e classificações organizam o conhecimento profissional em conceitos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compartilhados. Diagnósticos, intervenções e resultados de Enfermagem podem ser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representados por sistemas como NANDA-I, NIC, NOC e CIPE®.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Sua incorporação ao prontuário exige mais que disponibilizar listas. É necessário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mapear conceitos, adaptar fluxos, capacitar equipes e avaliar se a terminologia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representa adequadamente a prática local sem produzir registros mecânicos.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Interoperabilidade é a capacidade de sistemas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distintos trocarem informações e utilizá-las com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significado preservado. Ela envolve dimensões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técnicas, semânticas, organizacionais e legais.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Não basta que dois sistemas “conversem”.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diagnóstico, a alergia, o plano de cuidados ou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prescrição precisam chegar ao destinatário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compreensíveis, atualizados, vinculados à pessoa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correta e úteis para a ação clínica seguinte.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Interoperabilidade é a capacidade de sistemas distintos…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Ela envolve dimensões técnicas, semânticas, organizacionais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Não basta que dois sistemas “conversem”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diagnóstico, a alergia, o plano de…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 integração assistencial pode ser analisada em quatro camadas: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Conectividade: sistemas conseguem enviar e receber mensagens.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Estrutura: campos e formatos são reconhecidos.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Semântica: conceitos mantêm o mesmo significado clínico.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Governança: responsabilidades, consentimento, segurança e qualidade são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compartilhados.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 falha em uma camada compromete as demais. Tecnologias interoperáveis requerem também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acordos institucionais e processos confiáveis.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760000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Uma prescrição eletrônica bem projetada reduz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ilegibilidade, facilita conciliação medicamentosa,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registra alterações e pode sinalizar alergias,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duplicidades ou doses incompatíveis.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Entretanto, alertas excessivos geram fadiga de alerta;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listas mal configuradas favorecem seleção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equivocada; copiar e colar pode perpetuar condutas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desatualizadas.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segurança resulta da combinação entre sistema,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protocolo, revisão humana e cultura de comunicação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interdisciplinar.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Uma prescrição eletrônica bem projetada reduz ilegibilidade, facilita conciliação…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Entretanto, alertas excessivos geram fadiga de alerta;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listas mal configuradas favorecem seleção equivocada;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copiar e colar pode perpetuar condutas desatualizadas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gestão eletrônica de leitos integra previsão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altas, limpeza, isolamento, perfil assistencial,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disponibilidade de equipe e regulação. Não 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limita a indicar um quarto vazio.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Para a Enfermagem, a informação deve revelar carga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cuidado, dependência, riscos e competências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necessárias. O objetivo não é apenas acelerar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ocupação, mas alocar pessoas com segurança e manter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fluidez em toda a jornada hospitalar.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gestão eletrônica de leitos integra previsão de altas,…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Não se limita a indicar um quarto vazio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Para a Enfermagem, a informação deve revelar carga de…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objetivo não é apenas acelerar ocupação, mas alocar…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 informatização do Processo de Enfermagem deve preservar seu raciocínio clínico: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Avaliação → diagnóstico → planejamento → implementação → avaliação de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resultados.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Sistemas maduros conectam essas etapas, recuperam dados prévios, tornam visível 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evolução e evitam documentação redundante. Sistemas imaturos fragmentam o processo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em telas desconectadas, induzindo preenchimento burocrático e reduzindo a capacidade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reflexiva do enfermeiro.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760000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Indicadores informatizados só são defensáveis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quando sua definição é explícita: população,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denominador, numerador, período, fonte, critérios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exclusão e responsável pela validação.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 dashboard assistencial deve responder a perguntas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gestão e cuidado, não apenas exibir muitas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métricas. Tendências, estratificação por unidade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possibilidade de investigar o dado bruto fortalecem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aprendizagem e reduzem decisões baseadas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interpretações superficiais.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Indicadores informatizados só são defensáveis quando sua…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população, denominador, numerador, período, fonte, critérios de…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 dashboard assistencial deve responder a perguntas…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Tendências, estratificação por unidade e possibilidade de…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Dashboards tornam padrões visíveis: pendências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avaliação, risco de queda, lesão por pressão,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dispositivos invasivos, ocupação ou atrasos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processos críticos. Sua potência está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transformar dados dispersos em prioridades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compartilhadas.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Contudo, visualização não é explicação causal.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Toda anomalia exige investigação no contexto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trabalho, escuta da equipe e articulação com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condições materiais, organizacionais e clínicas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unidade.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Dashboards tornam padrões visíveis: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pendências de avaliação, risco de queda, lesão por pressão,…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Sua potência está em transformar dados dispersos em prioridades…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Contudo, visualização não é explicação causal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 é um registro observável: pressão arterial,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horário de administração, escala de dor.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Informação emerge quando esse dado recebe contexto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clínico, temporal e relacional. Conhecimento resulta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 interpretação profissional orientada por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evidências.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No cuidado digital, a qualidade da decisão depende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preservar essa cadeia: dado confiável →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informação significativa → ação clínica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justificável.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Dado é um registro observável: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pressão arterial, horário de administração, escala de…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Informação emerge quando esse dado recebe contexto…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Conhecimento resulta da interpretação profissional orientada por…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Sistemas de alerta clínico identificam condições que demandam ação: deterioração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fisiológica, alergias, interações medicamentosas, exames críticos ou lacunas no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plano de cuidado.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Um alerta eficaz é específico, oportuno, compreensível e acionável. Deve indicar por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que foi disparado, qual ação é esperada e como registrar a resposta. Governança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contínua é indispensável para monitorar falsos positivos, omissões e efeitos sobre 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trabalho.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760000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Sistemas de apoio à decisão articulam dados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paciente, regras clínicas, conhecimento científico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protocolos institucionais. Eles podem sugerir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condutas, estratificar risco ou lembrar medidas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preventivas.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tecnologia não substitui a responsabilidade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profissional. Recomendação algorítmica precisa ser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interpretada à luz da condição clínica,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preferências da pessoa, contexto de cuidado,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limitações do modelo e evidências disponíveis.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Sistemas de apoio à decisão articulam dados…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Eles podem sugerir condutas, estratificar risco ou…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tecnologia não substitui a responsabilidade profissional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Recomendação algorítmica precisa ser interpretada à luz…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 gestão eletrônica de documentos organiza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criação, assinatura, versionamento, acesso,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retenção e auditoria de registros de saúde. Quando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integrada aos fluxos digitais, reduz circulação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papéis e perda de informação.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Entretanto, a assinatura eletrônica não é mera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formalidade. Ela expressa autoria, responsabilidade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validação profissional. Perfis de acesso,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temporalidade do registro e possibilidade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retificação devem obedecer a normas éticas, legais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 institucionais.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 sistema usável se adapta ao fluxo de trabalho,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apresenta informação relevante no momento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necessário e reduz carga cognitiva.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 sistema difícil exige cliques excessivos,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interrompe tarefas, duplica registros e obriga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profissional a criar atalhos informais.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experiência do usuário é um requisito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qualidade assistencial. Avaliações devem observar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usuários reais em cenários reais, incluindo turnos,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ambientes ruidosos, conectividade limitada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situações de urgência.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 sistema usável se adapta ao fluxo de trabalho,…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 sistema difícil exige cliques excessivos, interrompe tarefas, duplica…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experiência do usuário é um requisito de qualidade…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Avaliações devem observar usuários reais em cenários reais, incluindo…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Antes da implantação, avaliam-se necessidades,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processos atuais, maturidade digital, riscos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requisitos clínicos.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Durante a implantação, monitoram-se treinamento,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adesão, incidentes, usabilidade e adaptações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fluxo.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Após a implantação, investigam-se efeitos sobre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qualidade do registro, tempo de trabalho, segurança,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continuidade do cuidado, equidade e resultados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percebidos por profissionais e usuários.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Implementar não encerra o projeto: inaugura um ciclo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permanente de melhoria e governança.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Antes da implantação, avaliam-se necessidades, processos atuais, maturidade digital,…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Durante a implantação, monitoram-se treinamento, adesão, incidentes, usabilidade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Após a implantação, investigam-se efeitos sobre qualidade do registro,…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Implementar não encerra o projeto: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 participação da Enfermagem em projetos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informatização é condição para que a tecnologia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represente o cuidado real. Enfermeiros devem integrar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governança, levantamento de requisitos, desenho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fluxos, testes, capacitação, gestão de mudanças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avaliação pós-implantação.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Liderar a transformação digital significa defender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sistemas seguros, interoperáveis e humanizados —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capazes de ampliar a autonomia profissional e 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continuidade do cuidado, sem invisibilizar sua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dimensão relacional.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informática em saúde evoluiu de funções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administrativas e financeiras para registros clínicos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eletrônicos, integração interinstitucional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suporte à decisão. Na Enfermagem, o percurso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acompanha a estruturação do Processo de Enfermagem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necessidade de tornar visível o trabalho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desafio atual não é apenas digitalizar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formulários: é transformar dados em coordenação,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segurança e aprendizagem organizacional.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informática em saúde evoluiu de funções administrativas 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Na Enfermagem, o percurso acompanha a estruturação do Processo…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desafio atual não é apenas digitalizar formulários: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é transformar dados em coordenação, segurança e aprendizagem organizacional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 Informática em Enfermagem integra ciência da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Enfermagem, ciência da informação, computação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fatores humanos. Seu objeto inclui dados de cuidado,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tecnologias clínicas, fluxos digitais, terminologias,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segurança e efeitos dos sistemas sobre profissionais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 pacientes.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O enfermeiro informata atua como mediador entre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necessidades assistenciais, arquitetura tecnológica,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governança de dados e avaliação de resultados.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Sistemas de informação em saúde podem ser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compreendidos por sua finalidade predominante.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Assistenciais: registram avaliação, diagnóstico,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prescrição, evolução e resultados.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Gerenciais: organizam recursos, custos, leitos,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pessoas e indicadores.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Epidemiológicos e regulatórios: apoiam vigilância,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planejamento e políticas públicas.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 prática, essas fronteiras se sobrepõem;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integração determina se a informação acompanha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interrompe o percurso do usuário.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Sistemas de informação em saúde podem ser…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Assistenciais: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registram avaliação, diagnóstico, prescrição, evolução e resultados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Gerenciais: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515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515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O sistema de informação hospitalar articula múltiplos setores, temporalidades 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riscos: admissão, pronto atendimento, unidades de internação, centro cirúrgico,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diagnóstico, farmácia, faturamento e alta.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Para a Enfermagem, o valor está na visão longitudinal do paciente e na redução de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lacunas entre turnos. Um sistema fragmentado aumenta retrabalho, atrasos, registros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paralelos e vulnerabilidades assistenciais.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Nos sistemas ambulatoriais e de Atenção Primária,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informação deve apoiar vínculo,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territorialização, acompanhamento de condições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crônicas, vacinação, visitas domiciliares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coordenação da rede.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prontuário não pode operar apenas como memória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consulta. Ele precisa sustentar linhas de cuidado,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identificar necessidades populacionais e permitir que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equipe reconheça mudanças relevantes na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trajetória de cada pessoa.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Nos sistemas ambulatoriais e de Atenção Primária, a informação…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prontuário não pode operar apenas como memória de…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Ele precisa sustentar linhas de cuidado, identificar necessidades populacionais…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informação clínica percorre um ciclo contínuo: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Coleta no ponto de cuidado → validação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codificação → armazenamento seguro →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processamento e análise → compartilhamento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autorizado → uso na decisão → retenção,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auditoria ou descarte conforme norma.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Falhas em qualquer etapa propagam efeitos. Um registro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incompleto na coleta pode gerar alerta inadequado,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indicador distorcido e decisão gerencial equivocada.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informação clínica percorre um ciclo contínuo: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Coleta no ponto de cuidado → validação e codificação…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Falhas em qualquer etapa propagam efeitos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 registro incompleto na coleta pode gerar alerta inadequado,…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515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515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Qualidade da informação envolve completude, acurácia, consistência, atualidade,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pertinência e rastreabilidade. Esses atributos são clínicos e éticos: uma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informação disponível, porém desatualizada ou ambígua, pode ser mais perigosa que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sua ausência.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 avaliação deve considerar o contexto de uso. Um dado adequado para gestão de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estoque pode ser insuficiente para uma decisão imediata à beira do leito.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