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1.jpe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verlay"/>
          <p:cNvSpPr/>
          <p:nvPr/>
        </p:nvSpPr>
        <p:spPr>
          <a:xfrm>
            <a:off x="0" y="0"/>
            <a:ext cx="7200000" cy="6858000"/>
          </a:xfrm>
          <a:prstGeom prst="rect">
            <a:avLst/>
          </a:prstGeom>
          <a:solidFill>
            <a:srgbClr val="10243A"/>
          </a:solidFill>
          <a:ln>
            <a:noFill/>
          </a:ln>
        </p:spPr>
      </p:sp>
      <p:sp>
        <p:nvSpPr>
          <p:cNvPr id="6" name="Título"/>
          <p:cNvSpPr/>
          <p:nvPr/>
        </p:nvSpPr>
        <p:spPr>
          <a:xfrm>
            <a:off x="650000" y="800000"/>
            <a:ext cx="5500000" cy="12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700" b="1">
                <a:solidFill>
                  <a:srgbClr val="FFFFFF"/>
                </a:solidFill>
              </a:rPr>
              <a:t>Módulo 10 – Gestão, Educação e Tecnologias em Saúde Pública — Apostila</a:t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200000"/>
            <a:ext cx="5200000" cy="35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CAPÍTULO 1 — GOVERNAR O CUIDADO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LAYOUT: text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VISUAL: NONE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CHART: NONE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STATS: NONE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BODY: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Apresentação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A gestão dos serviços de Enfermagem em Saúde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Pública constitui uma prática técnico-política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orientada à garantia do direito à saúde, à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segurança do cuidado e à organização de respostas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oportunas às necessidades da população. No Sistema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Único de Saúde (SUS), gerir não significa apenas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administrar pessoas, materiais e agendas: significa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coordenar processos de trabalho, interpretar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informações territoriais, negociar prioridades 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